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2"/>
    <p:restoredTop sz="94674"/>
  </p:normalViewPr>
  <p:slideViewPr>
    <p:cSldViewPr snapToGrid="0" snapToObjects="1">
      <p:cViewPr varScale="1">
        <p:scale>
          <a:sx n="102" d="100"/>
          <a:sy n="102" d="100"/>
        </p:scale>
        <p:origin x="2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3B286-781C-9049-AC78-28AF4C81A7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918A81-4743-9649-A52D-DF3B3EF3BC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CAB1E8-E0E2-6B43-B5E8-C7B42C680409}"/>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5" name="Footer Placeholder 4">
            <a:extLst>
              <a:ext uri="{FF2B5EF4-FFF2-40B4-BE49-F238E27FC236}">
                <a16:creationId xmlns:a16="http://schemas.microsoft.com/office/drawing/2014/main" id="{08F5A116-4022-AE4C-9EF3-19BC12D3E0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9C4284-1547-EF41-BB60-1CF2BA766D9C}"/>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61455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6453D-DC16-D943-A130-B9017F9FD9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AC3B93-C651-5042-AC2A-B4B50B1FAD3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E08D83-274D-EC44-8541-2BF7C71C480E}"/>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5" name="Footer Placeholder 4">
            <a:extLst>
              <a:ext uri="{FF2B5EF4-FFF2-40B4-BE49-F238E27FC236}">
                <a16:creationId xmlns:a16="http://schemas.microsoft.com/office/drawing/2014/main" id="{4CBCAA23-4265-D445-ABAB-93365CCDB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03E48-8C63-264B-B00E-1F951EC466CF}"/>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3744507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403E0-F8D5-2644-8E58-C1A3C27D48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13D458-98B7-1F46-95D7-B70D78F112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2F6E81-8F5F-9B47-8D63-C0042DFB58B1}"/>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5" name="Footer Placeholder 4">
            <a:extLst>
              <a:ext uri="{FF2B5EF4-FFF2-40B4-BE49-F238E27FC236}">
                <a16:creationId xmlns:a16="http://schemas.microsoft.com/office/drawing/2014/main" id="{F540CEC4-1C0C-7D4A-B548-F295078D98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C31BE9-FFE3-1142-B62D-90327C4B1F28}"/>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1649099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E8AB7-B367-A64A-993B-B9B22FBE84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793227-C93B-7441-B98F-CF4FEAF8D43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D4C1CB-665E-6E4D-A6D8-9A39D0EA260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F4ABB8-9290-B84A-A391-BAF4E9FEDF1F}"/>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6" name="Footer Placeholder 5">
            <a:extLst>
              <a:ext uri="{FF2B5EF4-FFF2-40B4-BE49-F238E27FC236}">
                <a16:creationId xmlns:a16="http://schemas.microsoft.com/office/drawing/2014/main" id="{C9546D54-8775-D84A-A5CA-8B2F7BD865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12DD0A-EC44-2E46-A2B9-1F3002E19F71}"/>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2553309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C7D34-4771-8D44-805E-7B0241629A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7B578F-E42D-2246-BED3-1DF82DC9A2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9C1D957-FDC5-F24C-B4CD-800F74CE5DA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A87DBA-A5E0-0143-B849-E70BFAC8F0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B2BB246-B7CE-194F-BA2C-5220A0A6B5D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115586-1079-C445-952D-30F378B1B2DE}"/>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8" name="Footer Placeholder 7">
            <a:extLst>
              <a:ext uri="{FF2B5EF4-FFF2-40B4-BE49-F238E27FC236}">
                <a16:creationId xmlns:a16="http://schemas.microsoft.com/office/drawing/2014/main" id="{762B87D3-4CC3-3E4F-B747-64DCEDA356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311357-6565-2641-BF7C-91B2DDAD0E5E}"/>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3403257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FD323-DAED-594E-88A9-7E4BF4260E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DD33D8-AFD7-BB42-BE0E-7831B5F3C9A7}"/>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4" name="Footer Placeholder 3">
            <a:extLst>
              <a:ext uri="{FF2B5EF4-FFF2-40B4-BE49-F238E27FC236}">
                <a16:creationId xmlns:a16="http://schemas.microsoft.com/office/drawing/2014/main" id="{5CB932DF-5C96-B440-B54A-12FE15FFBB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208293-B115-9447-A562-C97C778920BA}"/>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638351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804D4F-62B5-5546-BF89-A610F6561856}"/>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3" name="Footer Placeholder 2">
            <a:extLst>
              <a:ext uri="{FF2B5EF4-FFF2-40B4-BE49-F238E27FC236}">
                <a16:creationId xmlns:a16="http://schemas.microsoft.com/office/drawing/2014/main" id="{ED81F57B-5B69-DA4C-B387-B3525C6E76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054093-E26D-314A-B0E1-34EA65140369}"/>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1012985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97EE-947A-BF41-97E0-417836753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5D912CB-3A41-1747-B560-DC5DD49580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08C01F-A4EE-E54B-8A73-72C4C4C3A9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F687A1-12FC-ED42-9BBE-2EB2EFBB1E7E}"/>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6" name="Footer Placeholder 5">
            <a:extLst>
              <a:ext uri="{FF2B5EF4-FFF2-40B4-BE49-F238E27FC236}">
                <a16:creationId xmlns:a16="http://schemas.microsoft.com/office/drawing/2014/main" id="{EA24400A-CBB3-3649-A526-BFB32A2300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6AB4E3-FDBB-E948-8680-F42495A16969}"/>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3486067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6DDA8-6416-4342-90C7-EA965CB4DD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94725E-DBFA-E64F-A24A-CFC5E2124F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D2839E-0E2C-E640-8CE0-108D9F5046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FDD6A7-AAA9-7143-A1C4-F84B4FF0CDB9}"/>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6" name="Footer Placeholder 5">
            <a:extLst>
              <a:ext uri="{FF2B5EF4-FFF2-40B4-BE49-F238E27FC236}">
                <a16:creationId xmlns:a16="http://schemas.microsoft.com/office/drawing/2014/main" id="{17EB4402-E26C-CE4D-AB14-E4E1518BDB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6493B8-803C-9049-BC07-09792741E4FF}"/>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788121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1E057-7AA3-4446-AB48-31817CFA62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5A14BF-BB89-0C4E-92E4-94ED6C77FD2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FDFB2F-A481-B943-A9EB-085C127B0253}"/>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5" name="Footer Placeholder 4">
            <a:extLst>
              <a:ext uri="{FF2B5EF4-FFF2-40B4-BE49-F238E27FC236}">
                <a16:creationId xmlns:a16="http://schemas.microsoft.com/office/drawing/2014/main" id="{E04AB678-CF32-3F44-AD96-A2517CF371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F8A75-B5BA-B649-A22C-271E2308FB83}"/>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1505173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FC5064-F420-974E-A160-03268D2FD9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CE974F-3AA1-A545-9679-4A810D39DD1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54E0C4-ADAB-B043-A7F3-C63863E2F9BE}"/>
              </a:ext>
            </a:extLst>
          </p:cNvPr>
          <p:cNvSpPr>
            <a:spLocks noGrp="1"/>
          </p:cNvSpPr>
          <p:nvPr>
            <p:ph type="dt" sz="half" idx="10"/>
          </p:nvPr>
        </p:nvSpPr>
        <p:spPr/>
        <p:txBody>
          <a:bodyPr/>
          <a:lstStyle/>
          <a:p>
            <a:fld id="{CC5ACA94-F3AC-454A-8120-7140774FAF97}" type="datetimeFigureOut">
              <a:rPr lang="en-US" smtClean="0"/>
              <a:t>3/21/18</a:t>
            </a:fld>
            <a:endParaRPr lang="en-US"/>
          </a:p>
        </p:txBody>
      </p:sp>
      <p:sp>
        <p:nvSpPr>
          <p:cNvPr id="5" name="Footer Placeholder 4">
            <a:extLst>
              <a:ext uri="{FF2B5EF4-FFF2-40B4-BE49-F238E27FC236}">
                <a16:creationId xmlns:a16="http://schemas.microsoft.com/office/drawing/2014/main" id="{956934E7-72F7-A940-A9E8-25CEFFBC2A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F8B6F-F9E4-E14B-AC93-FF661539DD94}"/>
              </a:ext>
            </a:extLst>
          </p:cNvPr>
          <p:cNvSpPr>
            <a:spLocks noGrp="1"/>
          </p:cNvSpPr>
          <p:nvPr>
            <p:ph type="sldNum" sz="quarter" idx="12"/>
          </p:nvPr>
        </p:nvSpPr>
        <p:spPr/>
        <p:txBody>
          <a:bodyPr/>
          <a:lstStyle/>
          <a:p>
            <a:fld id="{C469567F-6907-2446-979B-B2A9D3A412B0}" type="slidenum">
              <a:rPr lang="en-US" smtClean="0"/>
              <a:t>‹#›</a:t>
            </a:fld>
            <a:endParaRPr lang="en-US"/>
          </a:p>
        </p:txBody>
      </p:sp>
    </p:spTree>
    <p:extLst>
      <p:ext uri="{BB962C8B-B14F-4D97-AF65-F5344CB8AC3E}">
        <p14:creationId xmlns:p14="http://schemas.microsoft.com/office/powerpoint/2010/main" val="3500504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F48F09-C1C1-124E-87EB-74DDC141B5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E088FD-CD2B-AE4A-A9B9-350DE24250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7A3EAF-8FF0-C546-AF6D-3695C78BD0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5ACA94-F3AC-454A-8120-7140774FAF97}" type="datetimeFigureOut">
              <a:rPr lang="en-US" smtClean="0"/>
              <a:t>3/21/18</a:t>
            </a:fld>
            <a:endParaRPr lang="en-US"/>
          </a:p>
        </p:txBody>
      </p:sp>
      <p:sp>
        <p:nvSpPr>
          <p:cNvPr id="5" name="Footer Placeholder 4">
            <a:extLst>
              <a:ext uri="{FF2B5EF4-FFF2-40B4-BE49-F238E27FC236}">
                <a16:creationId xmlns:a16="http://schemas.microsoft.com/office/drawing/2014/main" id="{A85ED004-D6CF-4547-ADFB-E4F9D2B75E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8B6C9E-2917-E443-87D4-89363ECC83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69567F-6907-2446-979B-B2A9D3A412B0}" type="slidenum">
              <a:rPr lang="en-US" smtClean="0"/>
              <a:t>‹#›</a:t>
            </a:fld>
            <a:endParaRPr lang="en-US"/>
          </a:p>
        </p:txBody>
      </p:sp>
    </p:spTree>
    <p:extLst>
      <p:ext uri="{BB962C8B-B14F-4D97-AF65-F5344CB8AC3E}">
        <p14:creationId xmlns:p14="http://schemas.microsoft.com/office/powerpoint/2010/main" val="15302463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internetsummit.com/tickets/" TargetMode="External"/><Relationship Id="rId4" Type="http://schemas.openxmlformats.org/officeDocument/2006/relationships/hyperlink" Target="https://www.eventbrite.com/e/internet-summit-2018-digital-marketing-conference-tickets-3949609688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AA6EF-5A7D-C846-A5D0-5B47E79443DA}"/>
              </a:ext>
            </a:extLst>
          </p:cNvPr>
          <p:cNvSpPr>
            <a:spLocks noGrp="1"/>
          </p:cNvSpPr>
          <p:nvPr>
            <p:ph type="ctrTitle"/>
          </p:nvPr>
        </p:nvSpPr>
        <p:spPr>
          <a:xfrm>
            <a:off x="3018772" y="295646"/>
            <a:ext cx="6154455" cy="1545681"/>
          </a:xfrm>
        </p:spPr>
        <p:txBody>
          <a:bodyPr>
            <a:normAutofit fontScale="90000"/>
          </a:bodyPr>
          <a:lstStyle/>
          <a:p>
            <a:r>
              <a:rPr lang="en-US" u="sng" dirty="0"/>
              <a:t>Internet Summit 2018</a:t>
            </a:r>
          </a:p>
        </p:txBody>
      </p:sp>
      <p:sp>
        <p:nvSpPr>
          <p:cNvPr id="3" name="Subtitle 2">
            <a:extLst>
              <a:ext uri="{FF2B5EF4-FFF2-40B4-BE49-F238E27FC236}">
                <a16:creationId xmlns:a16="http://schemas.microsoft.com/office/drawing/2014/main" id="{A1C84C2A-116D-6246-8CAB-B809DB80E97E}"/>
              </a:ext>
            </a:extLst>
          </p:cNvPr>
          <p:cNvSpPr>
            <a:spLocks noGrp="1"/>
          </p:cNvSpPr>
          <p:nvPr>
            <p:ph type="subTitle" idx="1"/>
          </p:nvPr>
        </p:nvSpPr>
        <p:spPr>
          <a:xfrm>
            <a:off x="2513554" y="1954061"/>
            <a:ext cx="7164889" cy="3006246"/>
          </a:xfrm>
        </p:spPr>
        <p:txBody>
          <a:bodyPr/>
          <a:lstStyle/>
          <a:p>
            <a:r>
              <a:rPr lang="en-US" dirty="0"/>
              <a:t>Why not buy something you are already going to buy and save 25 dollars off the lowest price Internet Summit offers for the FULL conference, all while helping an intern attend the event! </a:t>
            </a:r>
          </a:p>
        </p:txBody>
      </p:sp>
      <p:pic>
        <p:nvPicPr>
          <p:cNvPr id="5" name="Picture 4">
            <a:extLst>
              <a:ext uri="{FF2B5EF4-FFF2-40B4-BE49-F238E27FC236}">
                <a16:creationId xmlns:a16="http://schemas.microsoft.com/office/drawing/2014/main" id="{DF377939-11D4-ED4B-B578-82FD81B77A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9609" y="3563395"/>
            <a:ext cx="3702078" cy="2902838"/>
          </a:xfrm>
          <a:prstGeom prst="rect">
            <a:avLst/>
          </a:prstGeom>
        </p:spPr>
      </p:pic>
      <p:sp>
        <p:nvSpPr>
          <p:cNvPr id="6" name="TextBox 5">
            <a:extLst>
              <a:ext uri="{FF2B5EF4-FFF2-40B4-BE49-F238E27FC236}">
                <a16:creationId xmlns:a16="http://schemas.microsoft.com/office/drawing/2014/main" id="{FE73B5E6-BCAB-3F4A-BC14-BC38A8CBFF62}"/>
              </a:ext>
            </a:extLst>
          </p:cNvPr>
          <p:cNvSpPr txBox="1"/>
          <p:nvPr/>
        </p:nvSpPr>
        <p:spPr>
          <a:xfrm rot="20587980">
            <a:off x="622122" y="560654"/>
            <a:ext cx="2580362" cy="1015663"/>
          </a:xfrm>
          <a:prstGeom prst="rect">
            <a:avLst/>
          </a:prstGeom>
          <a:noFill/>
        </p:spPr>
        <p:txBody>
          <a:bodyPr wrap="square" rtlCol="0">
            <a:spAutoFit/>
          </a:bodyPr>
          <a:lstStyle/>
          <a:p>
            <a:r>
              <a:rPr lang="en-US" sz="6000" b="1" dirty="0"/>
              <a:t>TMC25</a:t>
            </a:r>
          </a:p>
        </p:txBody>
      </p:sp>
      <p:sp>
        <p:nvSpPr>
          <p:cNvPr id="8" name="TextBox 7">
            <a:extLst>
              <a:ext uri="{FF2B5EF4-FFF2-40B4-BE49-F238E27FC236}">
                <a16:creationId xmlns:a16="http://schemas.microsoft.com/office/drawing/2014/main" id="{92819CCF-17F8-9144-B67A-FB04F7B8D923}"/>
              </a:ext>
            </a:extLst>
          </p:cNvPr>
          <p:cNvSpPr txBox="1"/>
          <p:nvPr/>
        </p:nvSpPr>
        <p:spPr>
          <a:xfrm rot="1191256">
            <a:off x="9161210" y="1084402"/>
            <a:ext cx="2580362" cy="1015663"/>
          </a:xfrm>
          <a:prstGeom prst="rect">
            <a:avLst/>
          </a:prstGeom>
          <a:noFill/>
        </p:spPr>
        <p:txBody>
          <a:bodyPr wrap="square" rtlCol="0">
            <a:spAutoFit/>
          </a:bodyPr>
          <a:lstStyle/>
          <a:p>
            <a:r>
              <a:rPr lang="en-US" sz="6000" b="1" dirty="0"/>
              <a:t>TMC25</a:t>
            </a:r>
          </a:p>
        </p:txBody>
      </p:sp>
      <p:pic>
        <p:nvPicPr>
          <p:cNvPr id="10" name="Picture 9">
            <a:extLst>
              <a:ext uri="{FF2B5EF4-FFF2-40B4-BE49-F238E27FC236}">
                <a16:creationId xmlns:a16="http://schemas.microsoft.com/office/drawing/2014/main" id="{68139E65-4219-C749-82DB-A5D120EEB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2414">
            <a:off x="293497" y="3130935"/>
            <a:ext cx="3130076" cy="2347558"/>
          </a:xfrm>
          <a:prstGeom prst="rect">
            <a:avLst/>
          </a:prstGeom>
        </p:spPr>
      </p:pic>
      <p:sp>
        <p:nvSpPr>
          <p:cNvPr id="4" name="TextBox 3">
            <a:extLst>
              <a:ext uri="{FF2B5EF4-FFF2-40B4-BE49-F238E27FC236}">
                <a16:creationId xmlns:a16="http://schemas.microsoft.com/office/drawing/2014/main" id="{85D84640-77DF-5F49-BA9A-C694D1B57AFA}"/>
              </a:ext>
            </a:extLst>
          </p:cNvPr>
          <p:cNvSpPr txBox="1"/>
          <p:nvPr/>
        </p:nvSpPr>
        <p:spPr>
          <a:xfrm>
            <a:off x="976251" y="5541837"/>
            <a:ext cx="6136443" cy="1138773"/>
          </a:xfrm>
          <a:prstGeom prst="rect">
            <a:avLst/>
          </a:prstGeom>
          <a:noFill/>
        </p:spPr>
        <p:txBody>
          <a:bodyPr wrap="square" rtlCol="0">
            <a:spAutoFit/>
          </a:bodyPr>
          <a:lstStyle/>
          <a:p>
            <a:pPr algn="ctr"/>
            <a:r>
              <a:rPr lang="en-US" sz="2800" dirty="0"/>
              <a:t>Interest? </a:t>
            </a:r>
            <a:r>
              <a:rPr lang="en-US" sz="2000" dirty="0"/>
              <a:t>Buy tickets here:</a:t>
            </a:r>
          </a:p>
          <a:p>
            <a:pPr algn="ctr"/>
            <a:r>
              <a:rPr lang="en-US" sz="2000" dirty="0">
                <a:hlinkClick r:id="rId4"/>
              </a:rPr>
              <a:t>https://www.eventbrite.com/e/internet-summit-2018-digital-marketing-conference-tickets-39496096889</a:t>
            </a:r>
            <a:endParaRPr lang="en-US" sz="2000" dirty="0"/>
          </a:p>
        </p:txBody>
      </p:sp>
      <p:sp>
        <p:nvSpPr>
          <p:cNvPr id="9" name="TextBox 8">
            <a:extLst>
              <a:ext uri="{FF2B5EF4-FFF2-40B4-BE49-F238E27FC236}">
                <a16:creationId xmlns:a16="http://schemas.microsoft.com/office/drawing/2014/main" id="{2624214A-63BE-FB4E-9DB0-D97DAFFA47A5}"/>
              </a:ext>
            </a:extLst>
          </p:cNvPr>
          <p:cNvSpPr txBox="1"/>
          <p:nvPr/>
        </p:nvSpPr>
        <p:spPr>
          <a:xfrm>
            <a:off x="4070864" y="3933060"/>
            <a:ext cx="3617785" cy="646331"/>
          </a:xfrm>
          <a:prstGeom prst="rect">
            <a:avLst/>
          </a:prstGeom>
          <a:noFill/>
        </p:spPr>
        <p:txBody>
          <a:bodyPr wrap="none" rtlCol="0">
            <a:spAutoFit/>
          </a:bodyPr>
          <a:lstStyle/>
          <a:p>
            <a:pPr algn="ctr"/>
            <a:r>
              <a:rPr lang="en-US" b="1" dirty="0"/>
              <a:t>Internet Summit Ticket options:</a:t>
            </a:r>
          </a:p>
          <a:p>
            <a:pPr algn="ctr"/>
            <a:r>
              <a:rPr lang="en-US" dirty="0">
                <a:hlinkClick r:id="rId5"/>
              </a:rPr>
              <a:t>https://internetsummit.com/tickets/</a:t>
            </a:r>
            <a:endParaRPr lang="en-US" dirty="0"/>
          </a:p>
        </p:txBody>
      </p:sp>
    </p:spTree>
    <p:extLst>
      <p:ext uri="{BB962C8B-B14F-4D97-AF65-F5344CB8AC3E}">
        <p14:creationId xmlns:p14="http://schemas.microsoft.com/office/powerpoint/2010/main" val="36233373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70</Words>
  <Application>Microsoft Macintosh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Internet Summit 2018</vt:lpstr>
    </vt:vector>
  </TitlesOfParts>
  <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Summit 2018</dc:title>
  <dc:creator>Turnbo, Rachel Elizabeth</dc:creator>
  <cp:lastModifiedBy>Turnbo, Rachel Elizabeth</cp:lastModifiedBy>
  <cp:revision>2</cp:revision>
  <dcterms:created xsi:type="dcterms:W3CDTF">2018-03-21T18:17:17Z</dcterms:created>
  <dcterms:modified xsi:type="dcterms:W3CDTF">2018-03-21T18:32:33Z</dcterms:modified>
</cp:coreProperties>
</file>